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d07e964.jpe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26bdc28.jpe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ff2c7b6.jpe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c158e1c.jpe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b250fe8.jpe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e377f4c.jpe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0ffd3dc.jpe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4bae3a0f.jpe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b65d59a.jpe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aaa7f83.jpe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f998f8c.jpe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a9f3854.jpe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3b2b28a8.jpe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e7a4bf1.jpe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f0fc2a3.jpe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3b39c80.jpe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24e7caa3.jpe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6da8a642.jpe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5b3b6f4c.jpe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15f2e223.jpe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0177cdc7316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November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46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14.85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0.95 (Wydown Skinker)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375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24.26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79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(133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-33%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(15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1085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(1108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144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(138 crimes against persons)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426123"/>
                <a:gridCol w="441608"/>
                <a:gridCol w="441608"/>
                <a:gridCol w="426123"/>
                <a:gridCol w="441471"/>
                <a:gridCol w="441471"/>
                <a:gridCol w="542631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26123"/>
                <a:gridCol w="371621"/>
                <a:gridCol w="441608"/>
                <a:gridCol w="441608"/>
                <a:gridCol w="426123"/>
                <a:gridCol w="441471"/>
                <a:gridCol w="542631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1,085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42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-71%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(17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-67%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(3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-30%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(122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-38%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(24 crimes against persons)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Washington University Medical Campus: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311904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519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242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61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1868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71486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43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79%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(24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(1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298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(287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45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12%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(40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(Vandeventer)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79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17.87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0.81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8.09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4.31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64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029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32945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192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84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12004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42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171486"/>
                <a:gridCol w="1326397"/>
              </a:tblGrid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223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1746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722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11 total crimes in November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57%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November 2019 (7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November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November 2019 (2 crimes against persons)</a:t>
            </a:r>
          </a:p>
          <a:p>
            <a:pPr/>
            <a:r>
              <a:rPr cap="none" sz="2800" i="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65 total crimes in 2020</a:t>
            </a:r>
          </a:p>
          <a:p>
            <a:pPr lvl="1"/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-14% change 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(76 total crimes)</a:t>
            </a:r>
          </a:p>
          <a:p>
            <a:pPr lvl="1"/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 crime(s) against persons</a:t>
            </a:r>
            <a:r>
              <a:rPr cap="none" sz="24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 i="0" b="0" u="none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</a:t>
            </a:r>
            <a:r>
              <a:rPr cap="none" sz="20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(14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441471"/>
                <a:gridCol w="503613"/>
              </a:tblGrid>
              <a:tr h="228600">
                <a:tc gridSpan="14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418279"/>
                <a:gridCol w="433763"/>
                <a:gridCol w="433627"/>
                <a:gridCol w="410434"/>
                <a:gridCol w="456956"/>
                <a:gridCol w="418279"/>
                <a:gridCol w="371621"/>
                <a:gridCol w="441608"/>
                <a:gridCol w="441608"/>
                <a:gridCol w="410366"/>
                <a:gridCol w="441471"/>
                <a:gridCol w="503613"/>
              </a:tblGrid>
              <a:tr h="228600">
                <a:tc gridSpan="13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2,020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  <a:solidFill>
                      <a:srgbClr val="90EE9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Rape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04501"/>
                <a:gridCol w="1326397"/>
              </a:tblGrid>
              <a:tr h="2988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4207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25715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6228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632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325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691473"/>
                <a:gridCol w="1326397"/>
              </a:tblGrid>
              <a:tr h="32698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99006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46042"/>
                <a:gridCol w="1326397"/>
              </a:tblGrid>
              <a:tr h="324604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5831">
                <a:tc>
                  <a:txBody>
                    <a:bodyPr/>
                    <a:lstStyle/>
                    <a:p>
                      <a:pPr algn="l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100" marR="381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jesstevens</cp:lastModifiedBy>
  <cp:revision>3</cp:revision>
  <dcterms:created xsi:type="dcterms:W3CDTF">2017-02-13T16:18:36Z</dcterms:created>
  <dcterms:modified xsi:type="dcterms:W3CDTF">2021-01-21T13:44:00Z</dcterms:modified>
  <cp:category/>
</cp:coreProperties>
</file>